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notesMasterIdLst>
    <p:notesMasterId r:id="rId14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2024-07-14T04:41:58Z</dcterms:created>
  <dcterms:modified xsi:type="dcterms:W3CDTF">2024-07-14T04:41:58Z</dcterms:modified>
</cp:coreProperties>
</file>